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709D-D974-6640-8B6C-B9A35CBCFDB0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8D803-10D8-974B-90B1-F571881EB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lickr.com/photos/36778196@N00/15213714/" TargetMode="External"/><Relationship Id="rId3" Type="http://schemas.openxmlformats.org/officeDocument/2006/relationships/hyperlink" Target="http://www.flickr.com/photos/fredo/566176990/in/photostrea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Red Wheelbarrow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Carlos Williams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 much depends</a:t>
            </a:r>
          </a:p>
          <a:p>
            <a:pPr>
              <a:buNone/>
            </a:pPr>
            <a:r>
              <a:rPr lang="en-US" dirty="0" smtClean="0"/>
              <a:t>upon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red wheel</a:t>
            </a:r>
          </a:p>
          <a:p>
            <a:pPr>
              <a:buNone/>
            </a:pPr>
            <a:r>
              <a:rPr lang="en-US" dirty="0"/>
              <a:t>b</a:t>
            </a:r>
            <a:r>
              <a:rPr lang="en-US" dirty="0" smtClean="0"/>
              <a:t>arrow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524" y="2283573"/>
            <a:ext cx="4629317" cy="28129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glazed with rain</a:t>
            </a:r>
          </a:p>
          <a:p>
            <a:pPr>
              <a:buNone/>
            </a:pPr>
            <a:r>
              <a:rPr lang="en-US" dirty="0" smtClean="0"/>
              <a:t>water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045055" y="2669123"/>
            <a:ext cx="4641745" cy="3457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15213714_6e69c7123b_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028" y="2842998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b</a:t>
            </a:r>
            <a:r>
              <a:rPr lang="en-US" dirty="0" smtClean="0"/>
              <a:t>eside the white</a:t>
            </a:r>
          </a:p>
          <a:p>
            <a:pPr>
              <a:buNone/>
            </a:pPr>
            <a:r>
              <a:rPr lang="en-US" dirty="0" smtClean="0"/>
              <a:t>chickens</a:t>
            </a:r>
            <a:endParaRPr lang="en-US" dirty="0"/>
          </a:p>
        </p:txBody>
      </p:sp>
      <p:pic>
        <p:nvPicPr>
          <p:cNvPr id="4" name="Picture 3" descr="566176990_8fd7f1f76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926" y="1798528"/>
            <a:ext cx="3557316" cy="43276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9-26 at 9.11.5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540340"/>
            <a:ext cx="5981700" cy="60452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W-2-a-w-f-i-l, “After the Welfare,” </a:t>
            </a:r>
            <a:r>
              <a:rPr lang="en-US" dirty="0" err="1" smtClean="0"/>
              <a:t>Flickr</a:t>
            </a:r>
            <a:r>
              <a:rPr lang="en-US" dirty="0" smtClean="0"/>
              <a:t>, </a:t>
            </a:r>
            <a:r>
              <a:rPr lang="en-US" dirty="0" smtClean="0">
                <a:hlinkClick r:id="rId2"/>
              </a:rPr>
              <a:t>http://www.flickr.com/photos/36778196@N00/15213714/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QbiT</a:t>
            </a:r>
            <a:r>
              <a:rPr lang="en-US" dirty="0" smtClean="0"/>
              <a:t>, “us chickens,” </a:t>
            </a:r>
            <a:r>
              <a:rPr lang="en-US" dirty="0" err="1" smtClean="0"/>
              <a:t>Flickr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http://www.flickr.com/photos/fredo/566176990/in/photostream/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hop2wilson, “Reading Rocks!” http://hop2wilson.wikispaces.com/Reading+Rocks!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101</Words>
  <Application>Microsoft Macintosh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Red Wheelbarrow</vt:lpstr>
      <vt:lpstr>Slide 2</vt:lpstr>
      <vt:lpstr>Slide 3</vt:lpstr>
      <vt:lpstr>Slide 4</vt:lpstr>
      <vt:lpstr>Slide 5</vt:lpstr>
      <vt:lpstr>Resources</vt:lpstr>
    </vt:vector>
  </TitlesOfParts>
  <Company>The Chinquapin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Red Wheelbarrow</dc:title>
  <dc:creator>Susan Davis</dc:creator>
  <cp:lastModifiedBy>Susan Davis</cp:lastModifiedBy>
  <cp:revision>2</cp:revision>
  <dcterms:created xsi:type="dcterms:W3CDTF">2012-09-26T14:32:45Z</dcterms:created>
  <dcterms:modified xsi:type="dcterms:W3CDTF">2012-09-26T14:33:56Z</dcterms:modified>
</cp:coreProperties>
</file>